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62" r:id="rId2"/>
    <p:sldId id="267" r:id="rId3"/>
    <p:sldId id="268" r:id="rId4"/>
  </p:sldIdLst>
  <p:sldSz cx="9144000" cy="6858000" type="screen4x3"/>
  <p:notesSz cx="6858000" cy="9144000"/>
  <p:embeddedFontLst>
    <p:embeddedFont>
      <p:font typeface="Calibri" pitchFamily="34" charset="0"/>
      <p:regular r:id="rId5"/>
      <p:bold r:id="rId6"/>
      <p:italic r:id="rId7"/>
      <p:boldItalic r:id="rId8"/>
    </p:embeddedFont>
    <p:embeddedFont>
      <p:font typeface="맑은 고딕" pitchFamily="50" charset="-127"/>
      <p:regular r:id="rId9"/>
      <p:bold r:id="rId10"/>
    </p:embeddedFont>
    <p:embeddedFont>
      <p:font typeface="나눔바른고딕" charset="-127"/>
      <p:regular r:id="rId11"/>
      <p:bold r:id="rId12"/>
    </p:embeddedFont>
    <p:embeddedFont>
      <p:font typeface="Calibri Light" pitchFamily="34" charset="0"/>
      <p:regular r:id="rId13"/>
      <p:italic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EE6"/>
    <a:srgbClr val="F8F8F8"/>
    <a:srgbClr val="3333C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3" autoAdjust="0"/>
    <p:restoredTop sz="94660"/>
  </p:normalViewPr>
  <p:slideViewPr>
    <p:cSldViewPr snapToGrid="0" showGuides="1">
      <p:cViewPr varScale="1">
        <p:scale>
          <a:sx n="92" d="100"/>
          <a:sy n="92" d="100"/>
        </p:scale>
        <p:origin x="-926" y="-9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773316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7150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5238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28444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82956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580411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1610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28769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33038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188326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10945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88EBB-3DE2-41EE-9A3A-9E2D10A890B5}" type="datetimeFigureOut">
              <a:rPr lang="ko-KR" altLang="en-US" smtClean="0"/>
              <a:pPr/>
              <a:t>2017-04-20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893A5-871E-4128-8DBD-88457AFCA4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76244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0495" y="1176480"/>
            <a:ext cx="2526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코딩 및 도출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6806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추가안</a:t>
            </a:r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#1. 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지역별 경쟁 구도 파악 통한 우위 선점 방안</a:t>
            </a:r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01097" y="1238513"/>
            <a:ext cx="2526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스토리 라인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274320" y="1628137"/>
            <a:ext cx="56910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지역별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유통채널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(=A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백화점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/B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마트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/C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슈퍼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/D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드럭스토어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별로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롯데와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경쟁사 간에 방문 인원수를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count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하여 시각화 한다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ctr"/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지도 위에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2014 vs. 2015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표기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그냥 그래프 형태로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 분기 쭉 이어서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80216" y="1875057"/>
            <a:ext cx="3963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경쟁사는 올라가고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롯데는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내려가는 지역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시종일관 밀리는 지역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13455" y="3270670"/>
            <a:ext cx="66666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arenR"/>
            </a:pP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해당 지역에 해당 기간 동안 어느 연령대에서 어떤 제품이 하락했나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/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시종일관 밀리는 지역은 해당 계열사 전체 구성비 대비 어떤 제품이 저조한가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60283" y="3288990"/>
            <a:ext cx="2304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원인 정리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1345" y="5107937"/>
            <a:ext cx="48886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필요시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solution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뒷받침할 만한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시각화 추가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59150" y="4846856"/>
            <a:ext cx="3184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해당 제품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연령대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지역적 특성 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등을 감안한 마케팅 전략 수립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6" name="직선 화살표 연결선 15"/>
          <p:cNvCxnSpPr/>
          <p:nvPr/>
        </p:nvCxnSpPr>
        <p:spPr>
          <a:xfrm>
            <a:off x="2497667" y="2768600"/>
            <a:ext cx="8466" cy="474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>
            <a:off x="2353734" y="4428067"/>
            <a:ext cx="8466" cy="474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>
            <a:off x="7594601" y="2760133"/>
            <a:ext cx="8466" cy="474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7552268" y="4064000"/>
            <a:ext cx="8466" cy="474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60557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0495" y="1176480"/>
            <a:ext cx="2526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코딩 및 도출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59137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추가안</a:t>
            </a:r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#2. 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온라인에서는 누가 무엇을 구매하나</a:t>
            </a:r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01097" y="1238513"/>
            <a:ext cx="2526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스토리 라인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274320" y="1628137"/>
            <a:ext cx="56910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마지막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개월치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나와있는 온라인 구매 고객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특히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백화점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마트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해당 고객의 동 기간 구매 추이가 직전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개월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전년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개월 대비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급격히 낮아진 제품은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그리고 그들의 연령대는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</a:p>
          <a:p>
            <a:pPr algn="ctr"/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 기간은 각각 따로따로 비교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80216" y="1875057"/>
            <a:ext cx="3963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온라인으로 빠진 이들은 누구이며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거기서 무엇을 구매했는가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375921" y="3567003"/>
            <a:ext cx="66666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 작업을 충성도가 높은 고객들로 압축해서 다시 시각화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혹시 경쟁사로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빠진건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아닌가 해서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 –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귀찮으면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안해도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됨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그래도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한번 해보자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ㅋㅋ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60283" y="3288990"/>
            <a:ext cx="2304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상동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1345" y="5107937"/>
            <a:ext cx="48886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외부 데이터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갖고올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만한게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있을까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59150" y="4846856"/>
            <a:ext cx="3184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온라인 채널 전략 수립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및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Target 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설정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6" name="직선 화살표 연결선 15"/>
          <p:cNvCxnSpPr/>
          <p:nvPr/>
        </p:nvCxnSpPr>
        <p:spPr>
          <a:xfrm>
            <a:off x="2497667" y="2768600"/>
            <a:ext cx="8466" cy="474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>
            <a:off x="2353734" y="4428067"/>
            <a:ext cx="8466" cy="474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>
            <a:off x="7594601" y="2760133"/>
            <a:ext cx="8466" cy="474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7552268" y="4064000"/>
            <a:ext cx="8466" cy="474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60557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자유형 20"/>
          <p:cNvSpPr/>
          <p:nvPr/>
        </p:nvSpPr>
        <p:spPr bwMode="auto">
          <a:xfrm>
            <a:off x="0" y="0"/>
            <a:ext cx="9144000" cy="914400"/>
          </a:xfrm>
          <a:custGeom>
            <a:avLst/>
            <a:gdLst>
              <a:gd name="connsiteX0" fmla="*/ 0 w 9144000"/>
              <a:gd name="connsiteY0" fmla="*/ 0 h 914798"/>
              <a:gd name="connsiteX1" fmla="*/ 9144000 w 9144000"/>
              <a:gd name="connsiteY1" fmla="*/ 0 h 914798"/>
              <a:gd name="connsiteX2" fmla="*/ 9144000 w 9144000"/>
              <a:gd name="connsiteY2" fmla="*/ 560190 h 914798"/>
              <a:gd name="connsiteX3" fmla="*/ 9144000 w 9144000"/>
              <a:gd name="connsiteY3" fmla="*/ 627556 h 914798"/>
              <a:gd name="connsiteX4" fmla="*/ 9144000 w 9144000"/>
              <a:gd name="connsiteY4" fmla="*/ 678180 h 914798"/>
              <a:gd name="connsiteX5" fmla="*/ 9144000 w 9144000"/>
              <a:gd name="connsiteY5" fmla="*/ 684213 h 914798"/>
              <a:gd name="connsiteX6" fmla="*/ 9144000 w 9144000"/>
              <a:gd name="connsiteY6" fmla="*/ 714454 h 914798"/>
              <a:gd name="connsiteX7" fmla="*/ 9144000 w 9144000"/>
              <a:gd name="connsiteY7" fmla="*/ 764281 h 914798"/>
              <a:gd name="connsiteX8" fmla="*/ 9129790 w 9144000"/>
              <a:gd name="connsiteY8" fmla="*/ 799997 h 914798"/>
              <a:gd name="connsiteX9" fmla="*/ 9069906 w 9144000"/>
              <a:gd name="connsiteY9" fmla="*/ 882654 h 914798"/>
              <a:gd name="connsiteX10" fmla="*/ 8954198 w 9144000"/>
              <a:gd name="connsiteY10" fmla="*/ 882654 h 914798"/>
              <a:gd name="connsiteX11" fmla="*/ 8901419 w 9144000"/>
              <a:gd name="connsiteY11" fmla="*/ 810202 h 914798"/>
              <a:gd name="connsiteX12" fmla="*/ 8847624 w 9144000"/>
              <a:gd name="connsiteY12" fmla="*/ 882654 h 914798"/>
              <a:gd name="connsiteX13" fmla="*/ 8732931 w 9144000"/>
              <a:gd name="connsiteY13" fmla="*/ 882654 h 914798"/>
              <a:gd name="connsiteX14" fmla="*/ 8679137 w 9144000"/>
              <a:gd name="connsiteY14" fmla="*/ 810202 h 914798"/>
              <a:gd name="connsiteX15" fmla="*/ 8625343 w 9144000"/>
              <a:gd name="connsiteY15" fmla="*/ 882654 h 914798"/>
              <a:gd name="connsiteX16" fmla="*/ 8510649 w 9144000"/>
              <a:gd name="connsiteY16" fmla="*/ 882654 h 914798"/>
              <a:gd name="connsiteX17" fmla="*/ 8456855 w 9144000"/>
              <a:gd name="connsiteY17" fmla="*/ 810202 h 914798"/>
              <a:gd name="connsiteX18" fmla="*/ 8403061 w 9144000"/>
              <a:gd name="connsiteY18" fmla="*/ 882654 h 914798"/>
              <a:gd name="connsiteX19" fmla="*/ 8288368 w 9144000"/>
              <a:gd name="connsiteY19" fmla="*/ 882654 h 914798"/>
              <a:gd name="connsiteX20" fmla="*/ 8234574 w 9144000"/>
              <a:gd name="connsiteY20" fmla="*/ 810202 h 914798"/>
              <a:gd name="connsiteX21" fmla="*/ 8181794 w 9144000"/>
              <a:gd name="connsiteY21" fmla="*/ 882654 h 914798"/>
              <a:gd name="connsiteX22" fmla="*/ 8066086 w 9144000"/>
              <a:gd name="connsiteY22" fmla="*/ 882654 h 914798"/>
              <a:gd name="connsiteX23" fmla="*/ 8013307 w 9144000"/>
              <a:gd name="connsiteY23" fmla="*/ 810202 h 914798"/>
              <a:gd name="connsiteX24" fmla="*/ 7959513 w 9144000"/>
              <a:gd name="connsiteY24" fmla="*/ 882654 h 914798"/>
              <a:gd name="connsiteX25" fmla="*/ 7844819 w 9144000"/>
              <a:gd name="connsiteY25" fmla="*/ 882654 h 914798"/>
              <a:gd name="connsiteX26" fmla="*/ 7791025 w 9144000"/>
              <a:gd name="connsiteY26" fmla="*/ 810202 h 914798"/>
              <a:gd name="connsiteX27" fmla="*/ 7737231 w 9144000"/>
              <a:gd name="connsiteY27" fmla="*/ 882654 h 914798"/>
              <a:gd name="connsiteX28" fmla="*/ 7622538 w 9144000"/>
              <a:gd name="connsiteY28" fmla="*/ 882654 h 914798"/>
              <a:gd name="connsiteX29" fmla="*/ 7568744 w 9144000"/>
              <a:gd name="connsiteY29" fmla="*/ 810202 h 914798"/>
              <a:gd name="connsiteX30" fmla="*/ 7515964 w 9144000"/>
              <a:gd name="connsiteY30" fmla="*/ 882654 h 914798"/>
              <a:gd name="connsiteX31" fmla="*/ 7400256 w 9144000"/>
              <a:gd name="connsiteY31" fmla="*/ 882654 h 914798"/>
              <a:gd name="connsiteX32" fmla="*/ 7347477 w 9144000"/>
              <a:gd name="connsiteY32" fmla="*/ 810202 h 914798"/>
              <a:gd name="connsiteX33" fmla="*/ 7293683 w 9144000"/>
              <a:gd name="connsiteY33" fmla="*/ 882654 h 914798"/>
              <a:gd name="connsiteX34" fmla="*/ 7178989 w 9144000"/>
              <a:gd name="connsiteY34" fmla="*/ 882654 h 914798"/>
              <a:gd name="connsiteX35" fmla="*/ 7125195 w 9144000"/>
              <a:gd name="connsiteY35" fmla="*/ 810202 h 914798"/>
              <a:gd name="connsiteX36" fmla="*/ 7071401 w 9144000"/>
              <a:gd name="connsiteY36" fmla="*/ 882654 h 914798"/>
              <a:gd name="connsiteX37" fmla="*/ 6956708 w 9144000"/>
              <a:gd name="connsiteY37" fmla="*/ 882654 h 914798"/>
              <a:gd name="connsiteX38" fmla="*/ 6902913 w 9144000"/>
              <a:gd name="connsiteY38" fmla="*/ 810202 h 914798"/>
              <a:gd name="connsiteX39" fmla="*/ 6849119 w 9144000"/>
              <a:gd name="connsiteY39" fmla="*/ 882654 h 914798"/>
              <a:gd name="connsiteX40" fmla="*/ 6734426 w 9144000"/>
              <a:gd name="connsiteY40" fmla="*/ 882654 h 914798"/>
              <a:gd name="connsiteX41" fmla="*/ 6680632 w 9144000"/>
              <a:gd name="connsiteY41" fmla="*/ 810202 h 914798"/>
              <a:gd name="connsiteX42" fmla="*/ 6627852 w 9144000"/>
              <a:gd name="connsiteY42" fmla="*/ 882654 h 914798"/>
              <a:gd name="connsiteX43" fmla="*/ 6512144 w 9144000"/>
              <a:gd name="connsiteY43" fmla="*/ 882654 h 914798"/>
              <a:gd name="connsiteX44" fmla="*/ 6459365 w 9144000"/>
              <a:gd name="connsiteY44" fmla="*/ 810202 h 914798"/>
              <a:gd name="connsiteX45" fmla="*/ 6405571 w 9144000"/>
              <a:gd name="connsiteY45" fmla="*/ 882654 h 914798"/>
              <a:gd name="connsiteX46" fmla="*/ 6290877 w 9144000"/>
              <a:gd name="connsiteY46" fmla="*/ 882654 h 914798"/>
              <a:gd name="connsiteX47" fmla="*/ 6237083 w 9144000"/>
              <a:gd name="connsiteY47" fmla="*/ 810202 h 914798"/>
              <a:gd name="connsiteX48" fmla="*/ 6183289 w 9144000"/>
              <a:gd name="connsiteY48" fmla="*/ 882654 h 914798"/>
              <a:gd name="connsiteX49" fmla="*/ 6068596 w 9144000"/>
              <a:gd name="connsiteY49" fmla="*/ 882654 h 914798"/>
              <a:gd name="connsiteX50" fmla="*/ 6014801 w 9144000"/>
              <a:gd name="connsiteY50" fmla="*/ 810202 h 914798"/>
              <a:gd name="connsiteX51" fmla="*/ 5962022 w 9144000"/>
              <a:gd name="connsiteY51" fmla="*/ 882654 h 914798"/>
              <a:gd name="connsiteX52" fmla="*/ 5846314 w 9144000"/>
              <a:gd name="connsiteY52" fmla="*/ 882654 h 914798"/>
              <a:gd name="connsiteX53" fmla="*/ 5793535 w 9144000"/>
              <a:gd name="connsiteY53" fmla="*/ 810202 h 914798"/>
              <a:gd name="connsiteX54" fmla="*/ 5739741 w 9144000"/>
              <a:gd name="connsiteY54" fmla="*/ 882654 h 914798"/>
              <a:gd name="connsiteX55" fmla="*/ 5624032 w 9144000"/>
              <a:gd name="connsiteY55" fmla="*/ 882654 h 914798"/>
              <a:gd name="connsiteX56" fmla="*/ 5571253 w 9144000"/>
              <a:gd name="connsiteY56" fmla="*/ 810202 h 914798"/>
              <a:gd name="connsiteX57" fmla="*/ 5517459 w 9144000"/>
              <a:gd name="connsiteY57" fmla="*/ 882654 h 914798"/>
              <a:gd name="connsiteX58" fmla="*/ 5402765 w 9144000"/>
              <a:gd name="connsiteY58" fmla="*/ 882654 h 914798"/>
              <a:gd name="connsiteX59" fmla="*/ 5348971 w 9144000"/>
              <a:gd name="connsiteY59" fmla="*/ 810202 h 914798"/>
              <a:gd name="connsiteX60" fmla="*/ 5295177 w 9144000"/>
              <a:gd name="connsiteY60" fmla="*/ 882654 h 914798"/>
              <a:gd name="connsiteX61" fmla="*/ 5180484 w 9144000"/>
              <a:gd name="connsiteY61" fmla="*/ 882654 h 914798"/>
              <a:gd name="connsiteX62" fmla="*/ 5126690 w 9144000"/>
              <a:gd name="connsiteY62" fmla="*/ 810202 h 914798"/>
              <a:gd name="connsiteX63" fmla="*/ 5073910 w 9144000"/>
              <a:gd name="connsiteY63" fmla="*/ 882654 h 914798"/>
              <a:gd name="connsiteX64" fmla="*/ 4958202 w 9144000"/>
              <a:gd name="connsiteY64" fmla="*/ 882654 h 914798"/>
              <a:gd name="connsiteX65" fmla="*/ 4905423 w 9144000"/>
              <a:gd name="connsiteY65" fmla="*/ 810202 h 914798"/>
              <a:gd name="connsiteX66" fmla="*/ 4851629 w 9144000"/>
              <a:gd name="connsiteY66" fmla="*/ 882654 h 914798"/>
              <a:gd name="connsiteX67" fmla="*/ 4736935 w 9144000"/>
              <a:gd name="connsiteY67" fmla="*/ 882654 h 914798"/>
              <a:gd name="connsiteX68" fmla="*/ 4683141 w 9144000"/>
              <a:gd name="connsiteY68" fmla="*/ 810202 h 914798"/>
              <a:gd name="connsiteX69" fmla="*/ 4629347 w 9144000"/>
              <a:gd name="connsiteY69" fmla="*/ 882654 h 914798"/>
              <a:gd name="connsiteX70" fmla="*/ 4514654 w 9144000"/>
              <a:gd name="connsiteY70" fmla="*/ 882654 h 914798"/>
              <a:gd name="connsiteX71" fmla="*/ 4460859 w 9144000"/>
              <a:gd name="connsiteY71" fmla="*/ 810202 h 914798"/>
              <a:gd name="connsiteX72" fmla="*/ 4408080 w 9144000"/>
              <a:gd name="connsiteY72" fmla="*/ 882654 h 914798"/>
              <a:gd name="connsiteX73" fmla="*/ 4292372 w 9144000"/>
              <a:gd name="connsiteY73" fmla="*/ 882654 h 914798"/>
              <a:gd name="connsiteX74" fmla="*/ 4238578 w 9144000"/>
              <a:gd name="connsiteY74" fmla="*/ 810202 h 914798"/>
              <a:gd name="connsiteX75" fmla="*/ 4185798 w 9144000"/>
              <a:gd name="connsiteY75" fmla="*/ 882654 h 914798"/>
              <a:gd name="connsiteX76" fmla="*/ 4070090 w 9144000"/>
              <a:gd name="connsiteY76" fmla="*/ 882654 h 914798"/>
              <a:gd name="connsiteX77" fmla="*/ 4017311 w 9144000"/>
              <a:gd name="connsiteY77" fmla="*/ 810202 h 914798"/>
              <a:gd name="connsiteX78" fmla="*/ 3963517 w 9144000"/>
              <a:gd name="connsiteY78" fmla="*/ 882654 h 914798"/>
              <a:gd name="connsiteX79" fmla="*/ 3848824 w 9144000"/>
              <a:gd name="connsiteY79" fmla="*/ 882654 h 914798"/>
              <a:gd name="connsiteX80" fmla="*/ 3795029 w 9144000"/>
              <a:gd name="connsiteY80" fmla="*/ 810202 h 914798"/>
              <a:gd name="connsiteX81" fmla="*/ 3741235 w 9144000"/>
              <a:gd name="connsiteY81" fmla="*/ 882654 h 914798"/>
              <a:gd name="connsiteX82" fmla="*/ 3626542 w 9144000"/>
              <a:gd name="connsiteY82" fmla="*/ 882654 h 914798"/>
              <a:gd name="connsiteX83" fmla="*/ 3572748 w 9144000"/>
              <a:gd name="connsiteY83" fmla="*/ 810202 h 914798"/>
              <a:gd name="connsiteX84" fmla="*/ 3519968 w 9144000"/>
              <a:gd name="connsiteY84" fmla="*/ 882654 h 914798"/>
              <a:gd name="connsiteX85" fmla="*/ 3404260 w 9144000"/>
              <a:gd name="connsiteY85" fmla="*/ 882654 h 914798"/>
              <a:gd name="connsiteX86" fmla="*/ 3351481 w 9144000"/>
              <a:gd name="connsiteY86" fmla="*/ 810202 h 914798"/>
              <a:gd name="connsiteX87" fmla="*/ 3297686 w 9144000"/>
              <a:gd name="connsiteY87" fmla="*/ 882654 h 914798"/>
              <a:gd name="connsiteX88" fmla="*/ 3182993 w 9144000"/>
              <a:gd name="connsiteY88" fmla="*/ 882654 h 914798"/>
              <a:gd name="connsiteX89" fmla="*/ 3129199 w 9144000"/>
              <a:gd name="connsiteY89" fmla="*/ 810202 h 914798"/>
              <a:gd name="connsiteX90" fmla="*/ 3075405 w 9144000"/>
              <a:gd name="connsiteY90" fmla="*/ 882654 h 914798"/>
              <a:gd name="connsiteX91" fmla="*/ 2960711 w 9144000"/>
              <a:gd name="connsiteY91" fmla="*/ 882654 h 914798"/>
              <a:gd name="connsiteX92" fmla="*/ 2906917 w 9144000"/>
              <a:gd name="connsiteY92" fmla="*/ 810202 h 914798"/>
              <a:gd name="connsiteX93" fmla="*/ 2854138 w 9144000"/>
              <a:gd name="connsiteY93" fmla="*/ 882654 h 914798"/>
              <a:gd name="connsiteX94" fmla="*/ 2738430 w 9144000"/>
              <a:gd name="connsiteY94" fmla="*/ 882654 h 914798"/>
              <a:gd name="connsiteX95" fmla="*/ 2684636 w 9144000"/>
              <a:gd name="connsiteY95" fmla="*/ 810202 h 914798"/>
              <a:gd name="connsiteX96" fmla="*/ 2631857 w 9144000"/>
              <a:gd name="connsiteY96" fmla="*/ 882654 h 914798"/>
              <a:gd name="connsiteX97" fmla="*/ 2516148 w 9144000"/>
              <a:gd name="connsiteY97" fmla="*/ 882654 h 914798"/>
              <a:gd name="connsiteX98" fmla="*/ 2463369 w 9144000"/>
              <a:gd name="connsiteY98" fmla="*/ 810202 h 914798"/>
              <a:gd name="connsiteX99" fmla="*/ 2409575 w 9144000"/>
              <a:gd name="connsiteY99" fmla="*/ 882654 h 914798"/>
              <a:gd name="connsiteX100" fmla="*/ 2294881 w 9144000"/>
              <a:gd name="connsiteY100" fmla="*/ 882654 h 914798"/>
              <a:gd name="connsiteX101" fmla="*/ 2241087 w 9144000"/>
              <a:gd name="connsiteY101" fmla="*/ 810202 h 914798"/>
              <a:gd name="connsiteX102" fmla="*/ 2187293 w 9144000"/>
              <a:gd name="connsiteY102" fmla="*/ 882654 h 914798"/>
              <a:gd name="connsiteX103" fmla="*/ 2072600 w 9144000"/>
              <a:gd name="connsiteY103" fmla="*/ 882654 h 914798"/>
              <a:gd name="connsiteX104" fmla="*/ 2018805 w 9144000"/>
              <a:gd name="connsiteY104" fmla="*/ 810202 h 914798"/>
              <a:gd name="connsiteX105" fmla="*/ 1966026 w 9144000"/>
              <a:gd name="connsiteY105" fmla="*/ 882654 h 914798"/>
              <a:gd name="connsiteX106" fmla="*/ 1850318 w 9144000"/>
              <a:gd name="connsiteY106" fmla="*/ 882654 h 914798"/>
              <a:gd name="connsiteX107" fmla="*/ 1797539 w 9144000"/>
              <a:gd name="connsiteY107" fmla="*/ 810202 h 914798"/>
              <a:gd name="connsiteX108" fmla="*/ 1743744 w 9144000"/>
              <a:gd name="connsiteY108" fmla="*/ 882654 h 914798"/>
              <a:gd name="connsiteX109" fmla="*/ 1629051 w 9144000"/>
              <a:gd name="connsiteY109" fmla="*/ 882654 h 914798"/>
              <a:gd name="connsiteX110" fmla="*/ 1575257 w 9144000"/>
              <a:gd name="connsiteY110" fmla="*/ 810202 h 914798"/>
              <a:gd name="connsiteX111" fmla="*/ 1521463 w 9144000"/>
              <a:gd name="connsiteY111" fmla="*/ 882654 h 914798"/>
              <a:gd name="connsiteX112" fmla="*/ 1406769 w 9144000"/>
              <a:gd name="connsiteY112" fmla="*/ 882654 h 914798"/>
              <a:gd name="connsiteX113" fmla="*/ 1352975 w 9144000"/>
              <a:gd name="connsiteY113" fmla="*/ 810202 h 914798"/>
              <a:gd name="connsiteX114" fmla="*/ 1299181 w 9144000"/>
              <a:gd name="connsiteY114" fmla="*/ 882654 h 914798"/>
              <a:gd name="connsiteX115" fmla="*/ 1184488 w 9144000"/>
              <a:gd name="connsiteY115" fmla="*/ 882654 h 914798"/>
              <a:gd name="connsiteX116" fmla="*/ 1130693 w 9144000"/>
              <a:gd name="connsiteY116" fmla="*/ 810202 h 914798"/>
              <a:gd name="connsiteX117" fmla="*/ 1077914 w 9144000"/>
              <a:gd name="connsiteY117" fmla="*/ 882654 h 914798"/>
              <a:gd name="connsiteX118" fmla="*/ 962206 w 9144000"/>
              <a:gd name="connsiteY118" fmla="*/ 882654 h 914798"/>
              <a:gd name="connsiteX119" fmla="*/ 909427 w 9144000"/>
              <a:gd name="connsiteY119" fmla="*/ 810202 h 914798"/>
              <a:gd name="connsiteX120" fmla="*/ 855633 w 9144000"/>
              <a:gd name="connsiteY120" fmla="*/ 882654 h 914798"/>
              <a:gd name="connsiteX121" fmla="*/ 740939 w 9144000"/>
              <a:gd name="connsiteY121" fmla="*/ 882654 h 914798"/>
              <a:gd name="connsiteX122" fmla="*/ 687145 w 9144000"/>
              <a:gd name="connsiteY122" fmla="*/ 810202 h 914798"/>
              <a:gd name="connsiteX123" fmla="*/ 633351 w 9144000"/>
              <a:gd name="connsiteY123" fmla="*/ 882654 h 914798"/>
              <a:gd name="connsiteX124" fmla="*/ 518658 w 9144000"/>
              <a:gd name="connsiteY124" fmla="*/ 882654 h 914798"/>
              <a:gd name="connsiteX125" fmla="*/ 464863 w 9144000"/>
              <a:gd name="connsiteY125" fmla="*/ 810202 h 914798"/>
              <a:gd name="connsiteX126" fmla="*/ 412084 w 9144000"/>
              <a:gd name="connsiteY126" fmla="*/ 882654 h 914798"/>
              <a:gd name="connsiteX127" fmla="*/ 296376 w 9144000"/>
              <a:gd name="connsiteY127" fmla="*/ 882654 h 914798"/>
              <a:gd name="connsiteX128" fmla="*/ 243597 w 9144000"/>
              <a:gd name="connsiteY128" fmla="*/ 810202 h 914798"/>
              <a:gd name="connsiteX129" fmla="*/ 189802 w 9144000"/>
              <a:gd name="connsiteY129" fmla="*/ 882654 h 914798"/>
              <a:gd name="connsiteX130" fmla="*/ 75109 w 9144000"/>
              <a:gd name="connsiteY130" fmla="*/ 882654 h 914798"/>
              <a:gd name="connsiteX131" fmla="*/ 14210 w 9144000"/>
              <a:gd name="connsiteY131" fmla="*/ 799997 h 914798"/>
              <a:gd name="connsiteX132" fmla="*/ 0 w 9144000"/>
              <a:gd name="connsiteY132" fmla="*/ 764281 h 914798"/>
              <a:gd name="connsiteX133" fmla="*/ 0 w 9144000"/>
              <a:gd name="connsiteY133" fmla="*/ 696915 h 914798"/>
              <a:gd name="connsiteX134" fmla="*/ 0 w 9144000"/>
              <a:gd name="connsiteY134" fmla="*/ 684213 h 914798"/>
              <a:gd name="connsiteX135" fmla="*/ 0 w 9144000"/>
              <a:gd name="connsiteY135" fmla="*/ 646291 h 914798"/>
              <a:gd name="connsiteX136" fmla="*/ 0 w 9144000"/>
              <a:gd name="connsiteY136" fmla="*/ 610017 h 914798"/>
              <a:gd name="connsiteX137" fmla="*/ 0 w 9144000"/>
              <a:gd name="connsiteY137" fmla="*/ 585701 h 914798"/>
              <a:gd name="connsiteX138" fmla="*/ 0 w 9144000"/>
              <a:gd name="connsiteY138" fmla="*/ 570953 h 914798"/>
              <a:gd name="connsiteX139" fmla="*/ 0 w 9144000"/>
              <a:gd name="connsiteY139" fmla="*/ 563379 h 914798"/>
              <a:gd name="connsiteX140" fmla="*/ 0 w 9144000"/>
              <a:gd name="connsiteY140" fmla="*/ 560190 h 914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9144000" h="914798">
                <a:moveTo>
                  <a:pt x="0" y="0"/>
                </a:moveTo>
                <a:lnTo>
                  <a:pt x="9144000" y="0"/>
                </a:lnTo>
                <a:lnTo>
                  <a:pt x="9144000" y="560190"/>
                </a:lnTo>
                <a:lnTo>
                  <a:pt x="9144000" y="627556"/>
                </a:lnTo>
                <a:lnTo>
                  <a:pt x="9144000" y="678180"/>
                </a:lnTo>
                <a:lnTo>
                  <a:pt x="9144000" y="684213"/>
                </a:lnTo>
                <a:lnTo>
                  <a:pt x="9144000" y="714454"/>
                </a:lnTo>
                <a:cubicBezTo>
                  <a:pt x="9144000" y="764281"/>
                  <a:pt x="9144000" y="764281"/>
                  <a:pt x="9144000" y="764281"/>
                </a:cubicBezTo>
                <a:cubicBezTo>
                  <a:pt x="9144000" y="775506"/>
                  <a:pt x="9139940" y="787752"/>
                  <a:pt x="9129790" y="799997"/>
                </a:cubicBezTo>
                <a:cubicBezTo>
                  <a:pt x="9069906" y="882654"/>
                  <a:pt x="9069906" y="882654"/>
                  <a:pt x="9069906" y="882654"/>
                </a:cubicBezTo>
                <a:cubicBezTo>
                  <a:pt x="9037427" y="925513"/>
                  <a:pt x="8985662" y="925513"/>
                  <a:pt x="8954198" y="882654"/>
                </a:cubicBezTo>
                <a:cubicBezTo>
                  <a:pt x="8901419" y="810202"/>
                  <a:pt x="8901419" y="810202"/>
                  <a:pt x="8901419" y="810202"/>
                </a:cubicBezTo>
                <a:cubicBezTo>
                  <a:pt x="8847624" y="882654"/>
                  <a:pt x="8847624" y="882654"/>
                  <a:pt x="8847624" y="882654"/>
                </a:cubicBezTo>
                <a:cubicBezTo>
                  <a:pt x="8816160" y="925513"/>
                  <a:pt x="8764396" y="925513"/>
                  <a:pt x="8732931" y="882654"/>
                </a:cubicBezTo>
                <a:cubicBezTo>
                  <a:pt x="8679137" y="810202"/>
                  <a:pt x="8679137" y="810202"/>
                  <a:pt x="8679137" y="810202"/>
                </a:cubicBezTo>
                <a:cubicBezTo>
                  <a:pt x="8625343" y="882654"/>
                  <a:pt x="8625343" y="882654"/>
                  <a:pt x="8625343" y="882654"/>
                </a:cubicBezTo>
                <a:cubicBezTo>
                  <a:pt x="8593878" y="925513"/>
                  <a:pt x="8542114" y="925513"/>
                  <a:pt x="8510649" y="882654"/>
                </a:cubicBezTo>
                <a:cubicBezTo>
                  <a:pt x="8456855" y="810202"/>
                  <a:pt x="8456855" y="810202"/>
                  <a:pt x="8456855" y="810202"/>
                </a:cubicBezTo>
                <a:cubicBezTo>
                  <a:pt x="8403061" y="882654"/>
                  <a:pt x="8403061" y="882654"/>
                  <a:pt x="8403061" y="882654"/>
                </a:cubicBezTo>
                <a:cubicBezTo>
                  <a:pt x="8371597" y="925513"/>
                  <a:pt x="8319832" y="925513"/>
                  <a:pt x="8288368" y="882654"/>
                </a:cubicBezTo>
                <a:cubicBezTo>
                  <a:pt x="8234574" y="810202"/>
                  <a:pt x="8234574" y="810202"/>
                  <a:pt x="8234574" y="810202"/>
                </a:cubicBezTo>
                <a:cubicBezTo>
                  <a:pt x="8181794" y="882654"/>
                  <a:pt x="8181794" y="882654"/>
                  <a:pt x="8181794" y="882654"/>
                </a:cubicBezTo>
                <a:cubicBezTo>
                  <a:pt x="8150330" y="925513"/>
                  <a:pt x="8098566" y="925513"/>
                  <a:pt x="8066086" y="882654"/>
                </a:cubicBezTo>
                <a:cubicBezTo>
                  <a:pt x="8013307" y="810202"/>
                  <a:pt x="8013307" y="810202"/>
                  <a:pt x="8013307" y="810202"/>
                </a:cubicBezTo>
                <a:cubicBezTo>
                  <a:pt x="7959513" y="882654"/>
                  <a:pt x="7959513" y="882654"/>
                  <a:pt x="7959513" y="882654"/>
                </a:cubicBezTo>
                <a:cubicBezTo>
                  <a:pt x="7928048" y="925513"/>
                  <a:pt x="7876284" y="925513"/>
                  <a:pt x="7844819" y="882654"/>
                </a:cubicBezTo>
                <a:cubicBezTo>
                  <a:pt x="7791025" y="810202"/>
                  <a:pt x="7791025" y="810202"/>
                  <a:pt x="7791025" y="810202"/>
                </a:cubicBezTo>
                <a:cubicBezTo>
                  <a:pt x="7737231" y="882654"/>
                  <a:pt x="7737231" y="882654"/>
                  <a:pt x="7737231" y="882654"/>
                </a:cubicBezTo>
                <a:cubicBezTo>
                  <a:pt x="7705766" y="925513"/>
                  <a:pt x="7654002" y="925513"/>
                  <a:pt x="7622538" y="882654"/>
                </a:cubicBezTo>
                <a:cubicBezTo>
                  <a:pt x="7568744" y="810202"/>
                  <a:pt x="7568744" y="810202"/>
                  <a:pt x="7568744" y="810202"/>
                </a:cubicBezTo>
                <a:cubicBezTo>
                  <a:pt x="7515964" y="882654"/>
                  <a:pt x="7515964" y="882654"/>
                  <a:pt x="7515964" y="882654"/>
                </a:cubicBezTo>
                <a:cubicBezTo>
                  <a:pt x="7483485" y="925513"/>
                  <a:pt x="7431721" y="925513"/>
                  <a:pt x="7400256" y="882654"/>
                </a:cubicBezTo>
                <a:cubicBezTo>
                  <a:pt x="7347477" y="810202"/>
                  <a:pt x="7347477" y="810202"/>
                  <a:pt x="7347477" y="810202"/>
                </a:cubicBezTo>
                <a:cubicBezTo>
                  <a:pt x="7293683" y="882654"/>
                  <a:pt x="7293683" y="882654"/>
                  <a:pt x="7293683" y="882654"/>
                </a:cubicBezTo>
                <a:cubicBezTo>
                  <a:pt x="7262218" y="925513"/>
                  <a:pt x="7210454" y="925513"/>
                  <a:pt x="7178989" y="882654"/>
                </a:cubicBezTo>
                <a:cubicBezTo>
                  <a:pt x="7125195" y="810202"/>
                  <a:pt x="7125195" y="810202"/>
                  <a:pt x="7125195" y="810202"/>
                </a:cubicBezTo>
                <a:cubicBezTo>
                  <a:pt x="7071401" y="882654"/>
                  <a:pt x="7071401" y="882654"/>
                  <a:pt x="7071401" y="882654"/>
                </a:cubicBezTo>
                <a:cubicBezTo>
                  <a:pt x="7039936" y="925513"/>
                  <a:pt x="6988172" y="925513"/>
                  <a:pt x="6956708" y="882654"/>
                </a:cubicBezTo>
                <a:cubicBezTo>
                  <a:pt x="6902913" y="810202"/>
                  <a:pt x="6902913" y="810202"/>
                  <a:pt x="6902913" y="810202"/>
                </a:cubicBezTo>
                <a:cubicBezTo>
                  <a:pt x="6849119" y="882654"/>
                  <a:pt x="6849119" y="882654"/>
                  <a:pt x="6849119" y="882654"/>
                </a:cubicBezTo>
                <a:cubicBezTo>
                  <a:pt x="6817655" y="925513"/>
                  <a:pt x="6765890" y="925513"/>
                  <a:pt x="6734426" y="882654"/>
                </a:cubicBezTo>
                <a:cubicBezTo>
                  <a:pt x="6680632" y="810202"/>
                  <a:pt x="6680632" y="810202"/>
                  <a:pt x="6680632" y="810202"/>
                </a:cubicBezTo>
                <a:cubicBezTo>
                  <a:pt x="6627852" y="882654"/>
                  <a:pt x="6627852" y="882654"/>
                  <a:pt x="6627852" y="882654"/>
                </a:cubicBezTo>
                <a:cubicBezTo>
                  <a:pt x="6596388" y="925513"/>
                  <a:pt x="6544624" y="925513"/>
                  <a:pt x="6512144" y="882654"/>
                </a:cubicBezTo>
                <a:cubicBezTo>
                  <a:pt x="6459365" y="810202"/>
                  <a:pt x="6459365" y="810202"/>
                  <a:pt x="6459365" y="810202"/>
                </a:cubicBezTo>
                <a:cubicBezTo>
                  <a:pt x="6405571" y="882654"/>
                  <a:pt x="6405571" y="882654"/>
                  <a:pt x="6405571" y="882654"/>
                </a:cubicBezTo>
                <a:cubicBezTo>
                  <a:pt x="6374106" y="925513"/>
                  <a:pt x="6322342" y="925513"/>
                  <a:pt x="6290877" y="882654"/>
                </a:cubicBezTo>
                <a:cubicBezTo>
                  <a:pt x="6237083" y="810202"/>
                  <a:pt x="6237083" y="810202"/>
                  <a:pt x="6237083" y="810202"/>
                </a:cubicBezTo>
                <a:cubicBezTo>
                  <a:pt x="6183289" y="882654"/>
                  <a:pt x="6183289" y="882654"/>
                  <a:pt x="6183289" y="882654"/>
                </a:cubicBezTo>
                <a:cubicBezTo>
                  <a:pt x="6151824" y="925513"/>
                  <a:pt x="6100060" y="925513"/>
                  <a:pt x="6068596" y="882654"/>
                </a:cubicBezTo>
                <a:cubicBezTo>
                  <a:pt x="6014801" y="810202"/>
                  <a:pt x="6014801" y="810202"/>
                  <a:pt x="6014801" y="810202"/>
                </a:cubicBezTo>
                <a:cubicBezTo>
                  <a:pt x="5962022" y="882654"/>
                  <a:pt x="5962022" y="882654"/>
                  <a:pt x="5962022" y="882654"/>
                </a:cubicBezTo>
                <a:cubicBezTo>
                  <a:pt x="5929543" y="925513"/>
                  <a:pt x="5877778" y="925513"/>
                  <a:pt x="5846314" y="882654"/>
                </a:cubicBezTo>
                <a:cubicBezTo>
                  <a:pt x="5793535" y="810202"/>
                  <a:pt x="5793535" y="810202"/>
                  <a:pt x="5793535" y="810202"/>
                </a:cubicBezTo>
                <a:cubicBezTo>
                  <a:pt x="5739741" y="882654"/>
                  <a:pt x="5739741" y="882654"/>
                  <a:pt x="5739741" y="882654"/>
                </a:cubicBezTo>
                <a:cubicBezTo>
                  <a:pt x="5708276" y="925513"/>
                  <a:pt x="5656512" y="925513"/>
                  <a:pt x="5624032" y="882654"/>
                </a:cubicBezTo>
                <a:cubicBezTo>
                  <a:pt x="5571253" y="810202"/>
                  <a:pt x="5571253" y="810202"/>
                  <a:pt x="5571253" y="810202"/>
                </a:cubicBezTo>
                <a:cubicBezTo>
                  <a:pt x="5517459" y="882654"/>
                  <a:pt x="5517459" y="882654"/>
                  <a:pt x="5517459" y="882654"/>
                </a:cubicBezTo>
                <a:cubicBezTo>
                  <a:pt x="5485994" y="925513"/>
                  <a:pt x="5434230" y="925513"/>
                  <a:pt x="5402765" y="882654"/>
                </a:cubicBezTo>
                <a:cubicBezTo>
                  <a:pt x="5348971" y="810202"/>
                  <a:pt x="5348971" y="810202"/>
                  <a:pt x="5348971" y="810202"/>
                </a:cubicBezTo>
                <a:cubicBezTo>
                  <a:pt x="5295177" y="882654"/>
                  <a:pt x="5295177" y="882654"/>
                  <a:pt x="5295177" y="882654"/>
                </a:cubicBezTo>
                <a:cubicBezTo>
                  <a:pt x="5263713" y="925513"/>
                  <a:pt x="5211948" y="925513"/>
                  <a:pt x="5180484" y="882654"/>
                </a:cubicBezTo>
                <a:cubicBezTo>
                  <a:pt x="5126690" y="810202"/>
                  <a:pt x="5126690" y="810202"/>
                  <a:pt x="5126690" y="810202"/>
                </a:cubicBezTo>
                <a:cubicBezTo>
                  <a:pt x="5073910" y="882654"/>
                  <a:pt x="5073910" y="882654"/>
                  <a:pt x="5073910" y="882654"/>
                </a:cubicBezTo>
                <a:cubicBezTo>
                  <a:pt x="5042446" y="925513"/>
                  <a:pt x="4990682" y="925513"/>
                  <a:pt x="4958202" y="882654"/>
                </a:cubicBezTo>
                <a:cubicBezTo>
                  <a:pt x="4905423" y="810202"/>
                  <a:pt x="4905423" y="810202"/>
                  <a:pt x="4905423" y="810202"/>
                </a:cubicBezTo>
                <a:cubicBezTo>
                  <a:pt x="4851629" y="882654"/>
                  <a:pt x="4851629" y="882654"/>
                  <a:pt x="4851629" y="882654"/>
                </a:cubicBezTo>
                <a:cubicBezTo>
                  <a:pt x="4820164" y="925513"/>
                  <a:pt x="4768400" y="925513"/>
                  <a:pt x="4736935" y="882654"/>
                </a:cubicBezTo>
                <a:cubicBezTo>
                  <a:pt x="4683141" y="810202"/>
                  <a:pt x="4683141" y="810202"/>
                  <a:pt x="4683141" y="810202"/>
                </a:cubicBezTo>
                <a:cubicBezTo>
                  <a:pt x="4629347" y="882654"/>
                  <a:pt x="4629347" y="882654"/>
                  <a:pt x="4629347" y="882654"/>
                </a:cubicBezTo>
                <a:cubicBezTo>
                  <a:pt x="4597882" y="925513"/>
                  <a:pt x="4546118" y="925513"/>
                  <a:pt x="4514654" y="882654"/>
                </a:cubicBezTo>
                <a:cubicBezTo>
                  <a:pt x="4460859" y="810202"/>
                  <a:pt x="4460859" y="810202"/>
                  <a:pt x="4460859" y="810202"/>
                </a:cubicBezTo>
                <a:cubicBezTo>
                  <a:pt x="4408080" y="882654"/>
                  <a:pt x="4408080" y="882654"/>
                  <a:pt x="4408080" y="882654"/>
                </a:cubicBezTo>
                <a:cubicBezTo>
                  <a:pt x="4375601" y="925513"/>
                  <a:pt x="4323836" y="925513"/>
                  <a:pt x="4292372" y="882654"/>
                </a:cubicBezTo>
                <a:cubicBezTo>
                  <a:pt x="4238578" y="810202"/>
                  <a:pt x="4238578" y="810202"/>
                  <a:pt x="4238578" y="810202"/>
                </a:cubicBezTo>
                <a:cubicBezTo>
                  <a:pt x="4185798" y="882654"/>
                  <a:pt x="4185798" y="882654"/>
                  <a:pt x="4185798" y="882654"/>
                </a:cubicBezTo>
                <a:cubicBezTo>
                  <a:pt x="4154334" y="925513"/>
                  <a:pt x="4102570" y="925513"/>
                  <a:pt x="4070090" y="882654"/>
                </a:cubicBezTo>
                <a:cubicBezTo>
                  <a:pt x="4017311" y="810202"/>
                  <a:pt x="4017311" y="810202"/>
                  <a:pt x="4017311" y="810202"/>
                </a:cubicBezTo>
                <a:cubicBezTo>
                  <a:pt x="3963517" y="882654"/>
                  <a:pt x="3963517" y="882654"/>
                  <a:pt x="3963517" y="882654"/>
                </a:cubicBezTo>
                <a:cubicBezTo>
                  <a:pt x="3932052" y="925513"/>
                  <a:pt x="3880288" y="925513"/>
                  <a:pt x="3848824" y="882654"/>
                </a:cubicBezTo>
                <a:cubicBezTo>
                  <a:pt x="3795029" y="810202"/>
                  <a:pt x="3795029" y="810202"/>
                  <a:pt x="3795029" y="810202"/>
                </a:cubicBezTo>
                <a:cubicBezTo>
                  <a:pt x="3741235" y="882654"/>
                  <a:pt x="3741235" y="882654"/>
                  <a:pt x="3741235" y="882654"/>
                </a:cubicBezTo>
                <a:cubicBezTo>
                  <a:pt x="3709771" y="925513"/>
                  <a:pt x="3658006" y="925513"/>
                  <a:pt x="3626542" y="882654"/>
                </a:cubicBezTo>
                <a:cubicBezTo>
                  <a:pt x="3572748" y="810202"/>
                  <a:pt x="3572748" y="810202"/>
                  <a:pt x="3572748" y="810202"/>
                </a:cubicBezTo>
                <a:cubicBezTo>
                  <a:pt x="3519968" y="882654"/>
                  <a:pt x="3519968" y="882654"/>
                  <a:pt x="3519968" y="882654"/>
                </a:cubicBezTo>
                <a:cubicBezTo>
                  <a:pt x="3487489" y="925513"/>
                  <a:pt x="3435725" y="925513"/>
                  <a:pt x="3404260" y="882654"/>
                </a:cubicBezTo>
                <a:cubicBezTo>
                  <a:pt x="3351481" y="810202"/>
                  <a:pt x="3351481" y="810202"/>
                  <a:pt x="3351481" y="810202"/>
                </a:cubicBezTo>
                <a:cubicBezTo>
                  <a:pt x="3297686" y="882654"/>
                  <a:pt x="3297686" y="882654"/>
                  <a:pt x="3297686" y="882654"/>
                </a:cubicBezTo>
                <a:cubicBezTo>
                  <a:pt x="3266222" y="925513"/>
                  <a:pt x="3214458" y="925513"/>
                  <a:pt x="3182993" y="882654"/>
                </a:cubicBezTo>
                <a:cubicBezTo>
                  <a:pt x="3129199" y="810202"/>
                  <a:pt x="3129199" y="810202"/>
                  <a:pt x="3129199" y="810202"/>
                </a:cubicBezTo>
                <a:cubicBezTo>
                  <a:pt x="3075405" y="882654"/>
                  <a:pt x="3075405" y="882654"/>
                  <a:pt x="3075405" y="882654"/>
                </a:cubicBezTo>
                <a:cubicBezTo>
                  <a:pt x="3043940" y="925513"/>
                  <a:pt x="2992176" y="925513"/>
                  <a:pt x="2960711" y="882654"/>
                </a:cubicBezTo>
                <a:cubicBezTo>
                  <a:pt x="2906917" y="810202"/>
                  <a:pt x="2906917" y="810202"/>
                  <a:pt x="2906917" y="810202"/>
                </a:cubicBezTo>
                <a:cubicBezTo>
                  <a:pt x="2854138" y="882654"/>
                  <a:pt x="2854138" y="882654"/>
                  <a:pt x="2854138" y="882654"/>
                </a:cubicBezTo>
                <a:cubicBezTo>
                  <a:pt x="2821658" y="925513"/>
                  <a:pt x="2769894" y="925513"/>
                  <a:pt x="2738430" y="882654"/>
                </a:cubicBezTo>
                <a:cubicBezTo>
                  <a:pt x="2684636" y="810202"/>
                  <a:pt x="2684636" y="810202"/>
                  <a:pt x="2684636" y="810202"/>
                </a:cubicBezTo>
                <a:cubicBezTo>
                  <a:pt x="2631857" y="882654"/>
                  <a:pt x="2631857" y="882654"/>
                  <a:pt x="2631857" y="882654"/>
                </a:cubicBezTo>
                <a:cubicBezTo>
                  <a:pt x="2600392" y="925513"/>
                  <a:pt x="2548627" y="925513"/>
                  <a:pt x="2516148" y="882654"/>
                </a:cubicBezTo>
                <a:cubicBezTo>
                  <a:pt x="2463369" y="810202"/>
                  <a:pt x="2463369" y="810202"/>
                  <a:pt x="2463369" y="810202"/>
                </a:cubicBezTo>
                <a:cubicBezTo>
                  <a:pt x="2409575" y="882654"/>
                  <a:pt x="2409575" y="882654"/>
                  <a:pt x="2409575" y="882654"/>
                </a:cubicBezTo>
                <a:cubicBezTo>
                  <a:pt x="2378110" y="925513"/>
                  <a:pt x="2326346" y="925513"/>
                  <a:pt x="2294881" y="882654"/>
                </a:cubicBezTo>
                <a:cubicBezTo>
                  <a:pt x="2241087" y="810202"/>
                  <a:pt x="2241087" y="810202"/>
                  <a:pt x="2241087" y="810202"/>
                </a:cubicBezTo>
                <a:cubicBezTo>
                  <a:pt x="2187293" y="882654"/>
                  <a:pt x="2187293" y="882654"/>
                  <a:pt x="2187293" y="882654"/>
                </a:cubicBezTo>
                <a:cubicBezTo>
                  <a:pt x="2155829" y="925513"/>
                  <a:pt x="2104064" y="925513"/>
                  <a:pt x="2072600" y="882654"/>
                </a:cubicBezTo>
                <a:cubicBezTo>
                  <a:pt x="2018805" y="810202"/>
                  <a:pt x="2018805" y="810202"/>
                  <a:pt x="2018805" y="810202"/>
                </a:cubicBezTo>
                <a:cubicBezTo>
                  <a:pt x="1966026" y="882654"/>
                  <a:pt x="1966026" y="882654"/>
                  <a:pt x="1966026" y="882654"/>
                </a:cubicBezTo>
                <a:cubicBezTo>
                  <a:pt x="1933547" y="925513"/>
                  <a:pt x="1881783" y="925513"/>
                  <a:pt x="1850318" y="882654"/>
                </a:cubicBezTo>
                <a:cubicBezTo>
                  <a:pt x="1797539" y="810202"/>
                  <a:pt x="1797539" y="810202"/>
                  <a:pt x="1797539" y="810202"/>
                </a:cubicBezTo>
                <a:cubicBezTo>
                  <a:pt x="1743744" y="882654"/>
                  <a:pt x="1743744" y="882654"/>
                  <a:pt x="1743744" y="882654"/>
                </a:cubicBezTo>
                <a:cubicBezTo>
                  <a:pt x="1712280" y="925513"/>
                  <a:pt x="1660516" y="925513"/>
                  <a:pt x="1629051" y="882654"/>
                </a:cubicBezTo>
                <a:cubicBezTo>
                  <a:pt x="1575257" y="810202"/>
                  <a:pt x="1575257" y="810202"/>
                  <a:pt x="1575257" y="810202"/>
                </a:cubicBezTo>
                <a:cubicBezTo>
                  <a:pt x="1521463" y="882654"/>
                  <a:pt x="1521463" y="882654"/>
                  <a:pt x="1521463" y="882654"/>
                </a:cubicBezTo>
                <a:cubicBezTo>
                  <a:pt x="1489998" y="925513"/>
                  <a:pt x="1438234" y="925513"/>
                  <a:pt x="1406769" y="882654"/>
                </a:cubicBezTo>
                <a:cubicBezTo>
                  <a:pt x="1352975" y="810202"/>
                  <a:pt x="1352975" y="810202"/>
                  <a:pt x="1352975" y="810202"/>
                </a:cubicBezTo>
                <a:cubicBezTo>
                  <a:pt x="1299181" y="882654"/>
                  <a:pt x="1299181" y="882654"/>
                  <a:pt x="1299181" y="882654"/>
                </a:cubicBezTo>
                <a:cubicBezTo>
                  <a:pt x="1267716" y="925513"/>
                  <a:pt x="1215952" y="925513"/>
                  <a:pt x="1184488" y="882654"/>
                </a:cubicBezTo>
                <a:cubicBezTo>
                  <a:pt x="1130693" y="810202"/>
                  <a:pt x="1130693" y="810202"/>
                  <a:pt x="1130693" y="810202"/>
                </a:cubicBezTo>
                <a:cubicBezTo>
                  <a:pt x="1077914" y="882654"/>
                  <a:pt x="1077914" y="882654"/>
                  <a:pt x="1077914" y="882654"/>
                </a:cubicBezTo>
                <a:cubicBezTo>
                  <a:pt x="1046450" y="925513"/>
                  <a:pt x="994686" y="925513"/>
                  <a:pt x="962206" y="882654"/>
                </a:cubicBezTo>
                <a:cubicBezTo>
                  <a:pt x="909427" y="810202"/>
                  <a:pt x="909427" y="810202"/>
                  <a:pt x="909427" y="810202"/>
                </a:cubicBezTo>
                <a:cubicBezTo>
                  <a:pt x="855633" y="882654"/>
                  <a:pt x="855633" y="882654"/>
                  <a:pt x="855633" y="882654"/>
                </a:cubicBezTo>
                <a:cubicBezTo>
                  <a:pt x="824168" y="925513"/>
                  <a:pt x="772404" y="925513"/>
                  <a:pt x="740939" y="882654"/>
                </a:cubicBezTo>
                <a:cubicBezTo>
                  <a:pt x="687145" y="810202"/>
                  <a:pt x="687145" y="810202"/>
                  <a:pt x="687145" y="810202"/>
                </a:cubicBezTo>
                <a:cubicBezTo>
                  <a:pt x="633351" y="882654"/>
                  <a:pt x="633351" y="882654"/>
                  <a:pt x="633351" y="882654"/>
                </a:cubicBezTo>
                <a:cubicBezTo>
                  <a:pt x="601886" y="925513"/>
                  <a:pt x="550122" y="925513"/>
                  <a:pt x="518658" y="882654"/>
                </a:cubicBezTo>
                <a:cubicBezTo>
                  <a:pt x="464863" y="810202"/>
                  <a:pt x="464863" y="810202"/>
                  <a:pt x="464863" y="810202"/>
                </a:cubicBezTo>
                <a:cubicBezTo>
                  <a:pt x="412084" y="882654"/>
                  <a:pt x="412084" y="882654"/>
                  <a:pt x="412084" y="882654"/>
                </a:cubicBezTo>
                <a:cubicBezTo>
                  <a:pt x="379605" y="925513"/>
                  <a:pt x="327840" y="925513"/>
                  <a:pt x="296376" y="882654"/>
                </a:cubicBezTo>
                <a:cubicBezTo>
                  <a:pt x="243597" y="810202"/>
                  <a:pt x="243597" y="810202"/>
                  <a:pt x="243597" y="810202"/>
                </a:cubicBezTo>
                <a:cubicBezTo>
                  <a:pt x="189802" y="882654"/>
                  <a:pt x="189802" y="882654"/>
                  <a:pt x="189802" y="882654"/>
                </a:cubicBezTo>
                <a:cubicBezTo>
                  <a:pt x="158338" y="925513"/>
                  <a:pt x="106574" y="925513"/>
                  <a:pt x="75109" y="882654"/>
                </a:cubicBezTo>
                <a:cubicBezTo>
                  <a:pt x="14210" y="799997"/>
                  <a:pt x="14210" y="799997"/>
                  <a:pt x="14210" y="799997"/>
                </a:cubicBezTo>
                <a:cubicBezTo>
                  <a:pt x="4060" y="787752"/>
                  <a:pt x="0" y="775506"/>
                  <a:pt x="0" y="764281"/>
                </a:cubicBezTo>
                <a:cubicBezTo>
                  <a:pt x="0" y="738770"/>
                  <a:pt x="0" y="716447"/>
                  <a:pt x="0" y="696915"/>
                </a:cubicBezTo>
                <a:lnTo>
                  <a:pt x="0" y="684213"/>
                </a:lnTo>
                <a:lnTo>
                  <a:pt x="0" y="646291"/>
                </a:lnTo>
                <a:lnTo>
                  <a:pt x="0" y="610017"/>
                </a:lnTo>
                <a:lnTo>
                  <a:pt x="0" y="585701"/>
                </a:lnTo>
                <a:lnTo>
                  <a:pt x="0" y="570953"/>
                </a:lnTo>
                <a:lnTo>
                  <a:pt x="0" y="563379"/>
                </a:lnTo>
                <a:lnTo>
                  <a:pt x="0" y="560190"/>
                </a:lnTo>
                <a:close/>
              </a:path>
            </a:pathLst>
          </a:custGeom>
          <a:solidFill>
            <a:srgbClr val="F8C2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0495" y="1176480"/>
            <a:ext cx="2526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코딩 및 도출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901" y="228169"/>
            <a:ext cx="72843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추가안</a:t>
            </a:r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#3. 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각각의 </a:t>
            </a:r>
            <a:r>
              <a:rPr lang="ko-KR" altLang="en-US" sz="24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유통채널별로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누가 무엇을 구매하나</a:t>
            </a:r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  <a:endParaRPr lang="ko-KR" altLang="en-US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01097" y="1238513"/>
            <a:ext cx="2526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스토리 라인</a:t>
            </a:r>
            <a:endParaRPr lang="ko-KR" altLang="en-US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274320" y="1628137"/>
            <a:ext cx="5691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성별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연령대별로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 채널에서 가장 많이 구매한 제품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80216" y="1875057"/>
            <a:ext cx="3963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결과를 보고 더 발전시키거나</a:t>
            </a:r>
            <a:endParaRPr lang="en-US" altLang="ko-KR" sz="16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자체로 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Appendix</a:t>
            </a:r>
            <a:r>
              <a:rPr lang="ko-KR" altLang="en-US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처럼 공유</a:t>
            </a:r>
            <a:r>
              <a:rPr lang="en-US" altLang="ko-KR" sz="16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xmlns="" val="260557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144</TotalTime>
  <Words>267</Words>
  <Application>Microsoft Office PowerPoint</Application>
  <PresentationFormat>화면 슬라이드 쇼(4:3)</PresentationFormat>
  <Paragraphs>38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굴림</vt:lpstr>
      <vt:lpstr>Arial</vt:lpstr>
      <vt:lpstr>Calibri</vt:lpstr>
      <vt:lpstr>맑은 고딕</vt:lpstr>
      <vt:lpstr>나눔바른고딕</vt:lpstr>
      <vt:lpstr>Calibri Light</vt:lpstr>
      <vt:lpstr>Office 테마</vt:lpstr>
      <vt:lpstr>슬라이드 1</vt:lpstr>
      <vt:lpstr>슬라이드 2</vt:lpstr>
      <vt:lpstr>슬라이드 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Hee Eun Kim</dc:creator>
  <cp:lastModifiedBy>jaemok</cp:lastModifiedBy>
  <cp:revision>21</cp:revision>
  <dcterms:created xsi:type="dcterms:W3CDTF">2017-04-19T14:04:49Z</dcterms:created>
  <dcterms:modified xsi:type="dcterms:W3CDTF">2017-04-19T23:08:59Z</dcterms:modified>
</cp:coreProperties>
</file>

<file path=docProps/thumbnail.jpeg>
</file>